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57" r:id="rId2"/>
  </p:sldIdLst>
  <p:sldSz cx="21674138" cy="12192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7E1F4"/>
    <a:srgbClr val="F4D8F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8765" autoAdjust="0"/>
    <p:restoredTop sz="89598" autoAdjust="0"/>
  </p:normalViewPr>
  <p:slideViewPr>
    <p:cSldViewPr snapToGrid="0">
      <p:cViewPr varScale="1">
        <p:scale>
          <a:sx n="62" d="100"/>
          <a:sy n="62" d="100"/>
        </p:scale>
        <p:origin x="116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ABCF6E3-C193-4230-83F4-EE4CC3FBA9AE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6E5DBC0-E588-4CFD-9B9C-488EFADEDB4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439387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6E5DBC0-E588-4CFD-9B9C-488EFADEDB45}" type="slidenum">
              <a:rPr lang="ko-KR" altLang="en-US" smtClean="0"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497034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09267" y="1995312"/>
            <a:ext cx="16255604" cy="4244622"/>
          </a:xfrm>
        </p:spPr>
        <p:txBody>
          <a:bodyPr anchor="b"/>
          <a:lstStyle>
            <a:lvl1pPr algn="ctr">
              <a:defRPr sz="10666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9267" y="6403623"/>
            <a:ext cx="16255604" cy="2943577"/>
          </a:xfrm>
        </p:spPr>
        <p:txBody>
          <a:bodyPr/>
          <a:lstStyle>
            <a:lvl1pPr marL="0" indent="0" algn="ctr">
              <a:buNone/>
              <a:defRPr sz="4266"/>
            </a:lvl1pPr>
            <a:lvl2pPr marL="812764" indent="0" algn="ctr">
              <a:buNone/>
              <a:defRPr sz="3555"/>
            </a:lvl2pPr>
            <a:lvl3pPr marL="1625529" indent="0" algn="ctr">
              <a:buNone/>
              <a:defRPr sz="3200"/>
            </a:lvl3pPr>
            <a:lvl4pPr marL="2438293" indent="0" algn="ctr">
              <a:buNone/>
              <a:defRPr sz="2844"/>
            </a:lvl4pPr>
            <a:lvl5pPr marL="3251058" indent="0" algn="ctr">
              <a:buNone/>
              <a:defRPr sz="2844"/>
            </a:lvl5pPr>
            <a:lvl6pPr marL="4063822" indent="0" algn="ctr">
              <a:buNone/>
              <a:defRPr sz="2844"/>
            </a:lvl6pPr>
            <a:lvl7pPr marL="4876587" indent="0" algn="ctr">
              <a:buNone/>
              <a:defRPr sz="2844"/>
            </a:lvl7pPr>
            <a:lvl8pPr marL="5689351" indent="0" algn="ctr">
              <a:buNone/>
              <a:defRPr sz="2844"/>
            </a:lvl8pPr>
            <a:lvl9pPr marL="6502116" indent="0" algn="ctr">
              <a:buNone/>
              <a:defRPr sz="2844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10520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52989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510555" y="649111"/>
            <a:ext cx="4673486" cy="10332156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90097" y="649111"/>
            <a:ext cx="13749531" cy="10332156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500856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889771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8808" y="3039535"/>
            <a:ext cx="18693944" cy="5071532"/>
          </a:xfrm>
        </p:spPr>
        <p:txBody>
          <a:bodyPr anchor="b"/>
          <a:lstStyle>
            <a:lvl1pPr>
              <a:defRPr sz="10666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8808" y="8159046"/>
            <a:ext cx="18693944" cy="2666999"/>
          </a:xfrm>
        </p:spPr>
        <p:txBody>
          <a:bodyPr/>
          <a:lstStyle>
            <a:lvl1pPr marL="0" indent="0">
              <a:buNone/>
              <a:defRPr sz="4266">
                <a:solidFill>
                  <a:schemeClr val="tx1">
                    <a:tint val="82000"/>
                  </a:schemeClr>
                </a:solidFill>
              </a:defRPr>
            </a:lvl1pPr>
            <a:lvl2pPr marL="812764" indent="0">
              <a:buNone/>
              <a:defRPr sz="3555">
                <a:solidFill>
                  <a:schemeClr val="tx1">
                    <a:tint val="82000"/>
                  </a:schemeClr>
                </a:solidFill>
              </a:defRPr>
            </a:lvl2pPr>
            <a:lvl3pPr marL="1625529" indent="0">
              <a:buNone/>
              <a:defRPr sz="3200">
                <a:solidFill>
                  <a:schemeClr val="tx1">
                    <a:tint val="82000"/>
                  </a:schemeClr>
                </a:solidFill>
              </a:defRPr>
            </a:lvl3pPr>
            <a:lvl4pPr marL="2438293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4pPr>
            <a:lvl5pPr marL="3251058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5pPr>
            <a:lvl6pPr marL="4063822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6pPr>
            <a:lvl7pPr marL="4876587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7pPr>
            <a:lvl8pPr marL="5689351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8pPr>
            <a:lvl9pPr marL="6502116" indent="0">
              <a:buNone/>
              <a:defRPr sz="2844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461987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90097" y="3245556"/>
            <a:ext cx="9211509" cy="7735712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532" y="3245556"/>
            <a:ext cx="9211509" cy="7735712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595851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2920" y="649112"/>
            <a:ext cx="18693944" cy="2356556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2921" y="2988734"/>
            <a:ext cx="9169175" cy="1464732"/>
          </a:xfrm>
        </p:spPr>
        <p:txBody>
          <a:bodyPr anchor="b"/>
          <a:lstStyle>
            <a:lvl1pPr marL="0" indent="0">
              <a:buNone/>
              <a:defRPr sz="4266" b="1"/>
            </a:lvl1pPr>
            <a:lvl2pPr marL="812764" indent="0">
              <a:buNone/>
              <a:defRPr sz="3555" b="1"/>
            </a:lvl2pPr>
            <a:lvl3pPr marL="1625529" indent="0">
              <a:buNone/>
              <a:defRPr sz="3200" b="1"/>
            </a:lvl3pPr>
            <a:lvl4pPr marL="2438293" indent="0">
              <a:buNone/>
              <a:defRPr sz="2844" b="1"/>
            </a:lvl4pPr>
            <a:lvl5pPr marL="3251058" indent="0">
              <a:buNone/>
              <a:defRPr sz="2844" b="1"/>
            </a:lvl5pPr>
            <a:lvl6pPr marL="4063822" indent="0">
              <a:buNone/>
              <a:defRPr sz="2844" b="1"/>
            </a:lvl6pPr>
            <a:lvl7pPr marL="4876587" indent="0">
              <a:buNone/>
              <a:defRPr sz="2844" b="1"/>
            </a:lvl7pPr>
            <a:lvl8pPr marL="5689351" indent="0">
              <a:buNone/>
              <a:defRPr sz="2844" b="1"/>
            </a:lvl8pPr>
            <a:lvl9pPr marL="6502116" indent="0">
              <a:buNone/>
              <a:defRPr sz="2844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92921" y="4453467"/>
            <a:ext cx="9169175" cy="6550379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72532" y="2988734"/>
            <a:ext cx="9214332" cy="1464732"/>
          </a:xfrm>
        </p:spPr>
        <p:txBody>
          <a:bodyPr anchor="b"/>
          <a:lstStyle>
            <a:lvl1pPr marL="0" indent="0">
              <a:buNone/>
              <a:defRPr sz="4266" b="1"/>
            </a:lvl1pPr>
            <a:lvl2pPr marL="812764" indent="0">
              <a:buNone/>
              <a:defRPr sz="3555" b="1"/>
            </a:lvl2pPr>
            <a:lvl3pPr marL="1625529" indent="0">
              <a:buNone/>
              <a:defRPr sz="3200" b="1"/>
            </a:lvl3pPr>
            <a:lvl4pPr marL="2438293" indent="0">
              <a:buNone/>
              <a:defRPr sz="2844" b="1"/>
            </a:lvl4pPr>
            <a:lvl5pPr marL="3251058" indent="0">
              <a:buNone/>
              <a:defRPr sz="2844" b="1"/>
            </a:lvl5pPr>
            <a:lvl6pPr marL="4063822" indent="0">
              <a:buNone/>
              <a:defRPr sz="2844" b="1"/>
            </a:lvl6pPr>
            <a:lvl7pPr marL="4876587" indent="0">
              <a:buNone/>
              <a:defRPr sz="2844" b="1"/>
            </a:lvl7pPr>
            <a:lvl8pPr marL="5689351" indent="0">
              <a:buNone/>
              <a:defRPr sz="2844" b="1"/>
            </a:lvl8pPr>
            <a:lvl9pPr marL="6502116" indent="0">
              <a:buNone/>
              <a:defRPr sz="2844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72532" y="4453467"/>
            <a:ext cx="9214332" cy="6550379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906143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008268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865858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2921" y="812800"/>
            <a:ext cx="6990473" cy="2844800"/>
          </a:xfrm>
        </p:spPr>
        <p:txBody>
          <a:bodyPr anchor="b"/>
          <a:lstStyle>
            <a:lvl1pPr>
              <a:defRPr sz="5689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214332" y="1755423"/>
            <a:ext cx="10972532" cy="8664222"/>
          </a:xfrm>
        </p:spPr>
        <p:txBody>
          <a:bodyPr/>
          <a:lstStyle>
            <a:lvl1pPr>
              <a:defRPr sz="5689"/>
            </a:lvl1pPr>
            <a:lvl2pPr>
              <a:defRPr sz="4978"/>
            </a:lvl2pPr>
            <a:lvl3pPr>
              <a:defRPr sz="4266"/>
            </a:lvl3pPr>
            <a:lvl4pPr>
              <a:defRPr sz="3555"/>
            </a:lvl4pPr>
            <a:lvl5pPr>
              <a:defRPr sz="3555"/>
            </a:lvl5pPr>
            <a:lvl6pPr>
              <a:defRPr sz="3555"/>
            </a:lvl6pPr>
            <a:lvl7pPr>
              <a:defRPr sz="3555"/>
            </a:lvl7pPr>
            <a:lvl8pPr>
              <a:defRPr sz="3555"/>
            </a:lvl8pPr>
            <a:lvl9pPr>
              <a:defRPr sz="3555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92921" y="3657600"/>
            <a:ext cx="6990473" cy="6776156"/>
          </a:xfrm>
        </p:spPr>
        <p:txBody>
          <a:bodyPr/>
          <a:lstStyle>
            <a:lvl1pPr marL="0" indent="0">
              <a:buNone/>
              <a:defRPr sz="2844"/>
            </a:lvl1pPr>
            <a:lvl2pPr marL="812764" indent="0">
              <a:buNone/>
              <a:defRPr sz="2489"/>
            </a:lvl2pPr>
            <a:lvl3pPr marL="1625529" indent="0">
              <a:buNone/>
              <a:defRPr sz="2133"/>
            </a:lvl3pPr>
            <a:lvl4pPr marL="2438293" indent="0">
              <a:buNone/>
              <a:defRPr sz="1778"/>
            </a:lvl4pPr>
            <a:lvl5pPr marL="3251058" indent="0">
              <a:buNone/>
              <a:defRPr sz="1778"/>
            </a:lvl5pPr>
            <a:lvl6pPr marL="4063822" indent="0">
              <a:buNone/>
              <a:defRPr sz="1778"/>
            </a:lvl6pPr>
            <a:lvl7pPr marL="4876587" indent="0">
              <a:buNone/>
              <a:defRPr sz="1778"/>
            </a:lvl7pPr>
            <a:lvl8pPr marL="5689351" indent="0">
              <a:buNone/>
              <a:defRPr sz="1778"/>
            </a:lvl8pPr>
            <a:lvl9pPr marL="6502116" indent="0">
              <a:buNone/>
              <a:defRPr sz="1778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954642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2921" y="812800"/>
            <a:ext cx="6990473" cy="2844800"/>
          </a:xfrm>
        </p:spPr>
        <p:txBody>
          <a:bodyPr anchor="b"/>
          <a:lstStyle>
            <a:lvl1pPr>
              <a:defRPr sz="5689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214332" y="1755423"/>
            <a:ext cx="10972532" cy="8664222"/>
          </a:xfrm>
        </p:spPr>
        <p:txBody>
          <a:bodyPr anchor="t"/>
          <a:lstStyle>
            <a:lvl1pPr marL="0" indent="0">
              <a:buNone/>
              <a:defRPr sz="5689"/>
            </a:lvl1pPr>
            <a:lvl2pPr marL="812764" indent="0">
              <a:buNone/>
              <a:defRPr sz="4978"/>
            </a:lvl2pPr>
            <a:lvl3pPr marL="1625529" indent="0">
              <a:buNone/>
              <a:defRPr sz="4266"/>
            </a:lvl3pPr>
            <a:lvl4pPr marL="2438293" indent="0">
              <a:buNone/>
              <a:defRPr sz="3555"/>
            </a:lvl4pPr>
            <a:lvl5pPr marL="3251058" indent="0">
              <a:buNone/>
              <a:defRPr sz="3555"/>
            </a:lvl5pPr>
            <a:lvl6pPr marL="4063822" indent="0">
              <a:buNone/>
              <a:defRPr sz="3555"/>
            </a:lvl6pPr>
            <a:lvl7pPr marL="4876587" indent="0">
              <a:buNone/>
              <a:defRPr sz="3555"/>
            </a:lvl7pPr>
            <a:lvl8pPr marL="5689351" indent="0">
              <a:buNone/>
              <a:defRPr sz="3555"/>
            </a:lvl8pPr>
            <a:lvl9pPr marL="6502116" indent="0">
              <a:buNone/>
              <a:defRPr sz="3555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92921" y="3657600"/>
            <a:ext cx="6990473" cy="6776156"/>
          </a:xfrm>
        </p:spPr>
        <p:txBody>
          <a:bodyPr/>
          <a:lstStyle>
            <a:lvl1pPr marL="0" indent="0">
              <a:buNone/>
              <a:defRPr sz="2844"/>
            </a:lvl1pPr>
            <a:lvl2pPr marL="812764" indent="0">
              <a:buNone/>
              <a:defRPr sz="2489"/>
            </a:lvl2pPr>
            <a:lvl3pPr marL="1625529" indent="0">
              <a:buNone/>
              <a:defRPr sz="2133"/>
            </a:lvl3pPr>
            <a:lvl4pPr marL="2438293" indent="0">
              <a:buNone/>
              <a:defRPr sz="1778"/>
            </a:lvl4pPr>
            <a:lvl5pPr marL="3251058" indent="0">
              <a:buNone/>
              <a:defRPr sz="1778"/>
            </a:lvl5pPr>
            <a:lvl6pPr marL="4063822" indent="0">
              <a:buNone/>
              <a:defRPr sz="1778"/>
            </a:lvl6pPr>
            <a:lvl7pPr marL="4876587" indent="0">
              <a:buNone/>
              <a:defRPr sz="1778"/>
            </a:lvl7pPr>
            <a:lvl8pPr marL="5689351" indent="0">
              <a:buNone/>
              <a:defRPr sz="1778"/>
            </a:lvl8pPr>
            <a:lvl9pPr marL="6502116" indent="0">
              <a:buNone/>
              <a:defRPr sz="1778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834251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90097" y="649112"/>
            <a:ext cx="18693944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0097" y="3245556"/>
            <a:ext cx="18693944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90097" y="11300179"/>
            <a:ext cx="4876681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13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85492EC-D0D5-4E79-8CE4-90B142BAC452}" type="datetimeFigureOut">
              <a:rPr lang="ko-KR" altLang="en-US" smtClean="0"/>
              <a:t>2025-01-21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79558" y="11300179"/>
            <a:ext cx="7315022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13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307360" y="11300179"/>
            <a:ext cx="4876681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13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A3BA1B0-6B77-48EE-ABED-7293EC46D30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457857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1625529" rtl="0" eaLnBrk="1" latinLnBrk="1" hangingPunct="1">
        <a:lnSpc>
          <a:spcPct val="90000"/>
        </a:lnSpc>
        <a:spcBef>
          <a:spcPct val="0"/>
        </a:spcBef>
        <a:buNone/>
        <a:defRPr sz="782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06382" indent="-406382" algn="l" defTabSz="1625529" rtl="0" eaLnBrk="1" latinLnBrk="1" hangingPunct="1">
        <a:lnSpc>
          <a:spcPct val="90000"/>
        </a:lnSpc>
        <a:spcBef>
          <a:spcPts val="1778"/>
        </a:spcBef>
        <a:buFont typeface="Arial" panose="020B0604020202020204" pitchFamily="34" charset="0"/>
        <a:buChar char="•"/>
        <a:defRPr sz="4978" kern="1200">
          <a:solidFill>
            <a:schemeClr val="tx1"/>
          </a:solidFill>
          <a:latin typeface="+mn-lt"/>
          <a:ea typeface="+mn-ea"/>
          <a:cs typeface="+mn-cs"/>
        </a:defRPr>
      </a:lvl1pPr>
      <a:lvl2pPr marL="1219147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4266" kern="1200">
          <a:solidFill>
            <a:schemeClr val="tx1"/>
          </a:solidFill>
          <a:latin typeface="+mn-lt"/>
          <a:ea typeface="+mn-ea"/>
          <a:cs typeface="+mn-cs"/>
        </a:defRPr>
      </a:lvl2pPr>
      <a:lvl3pPr marL="2031911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555" kern="1200">
          <a:solidFill>
            <a:schemeClr val="tx1"/>
          </a:solidFill>
          <a:latin typeface="+mn-lt"/>
          <a:ea typeface="+mn-ea"/>
          <a:cs typeface="+mn-cs"/>
        </a:defRPr>
      </a:lvl3pPr>
      <a:lvl4pPr marL="2844676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440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5pPr>
      <a:lvl6pPr marL="4470204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6pPr>
      <a:lvl7pPr marL="5282969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7pPr>
      <a:lvl8pPr marL="6095733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8pPr>
      <a:lvl9pPr marL="6908498" indent="-406382" algn="l" defTabSz="1625529" rtl="0" eaLnBrk="1" latinLnBrk="1" hangingPunct="1">
        <a:lnSpc>
          <a:spcPct val="90000"/>
        </a:lnSpc>
        <a:spcBef>
          <a:spcPts val="889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2764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625529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438293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4pPr>
      <a:lvl5pPr marL="3251058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5pPr>
      <a:lvl6pPr marL="4063822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6pPr>
      <a:lvl7pPr marL="4876587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7pPr>
      <a:lvl8pPr marL="5689351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8pPr>
      <a:lvl9pPr marL="6502116" algn="l" defTabSz="1625529" rtl="0" eaLnBrk="1" latinLnBrk="1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직사각형 1">
            <a:extLst>
              <a:ext uri="{FF2B5EF4-FFF2-40B4-BE49-F238E27FC236}">
                <a16:creationId xmlns:a16="http://schemas.microsoft.com/office/drawing/2014/main" id="{EB01FB5C-C4C0-7A3F-64D5-B986CAA4FDD1}"/>
              </a:ext>
            </a:extLst>
          </p:cNvPr>
          <p:cNvSpPr/>
          <p:nvPr/>
        </p:nvSpPr>
        <p:spPr>
          <a:xfrm>
            <a:off x="895350" y="1069031"/>
            <a:ext cx="2019300" cy="1143000"/>
          </a:xfrm>
          <a:prstGeom prst="rect">
            <a:avLst/>
          </a:prstGeom>
          <a:solidFill>
            <a:schemeClr val="accent4">
              <a:lumMod val="5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/>
              <a:t>Impact: </a:t>
            </a:r>
          </a:p>
          <a:p>
            <a:pPr algn="ctr"/>
            <a:r>
              <a:rPr lang="en-US" altLang="ko-KR" sz="2400" dirty="0"/>
              <a:t>Paradigm shift</a:t>
            </a:r>
            <a:endParaRPr lang="ko-KR" altLang="en-US" sz="2400" dirty="0"/>
          </a:p>
        </p:txBody>
      </p:sp>
      <p:sp>
        <p:nvSpPr>
          <p:cNvPr id="3" name="직사각형 2">
            <a:extLst>
              <a:ext uri="{FF2B5EF4-FFF2-40B4-BE49-F238E27FC236}">
                <a16:creationId xmlns:a16="http://schemas.microsoft.com/office/drawing/2014/main" id="{99A67DBC-41F9-4F42-2D6F-BF20FD33E2A5}"/>
              </a:ext>
            </a:extLst>
          </p:cNvPr>
          <p:cNvSpPr/>
          <p:nvPr/>
        </p:nvSpPr>
        <p:spPr>
          <a:xfrm>
            <a:off x="895350" y="2584077"/>
            <a:ext cx="2019300" cy="146685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/>
              <a:t>Outcomes</a:t>
            </a:r>
            <a:endParaRPr lang="ko-KR" altLang="en-US" sz="2400" dirty="0"/>
          </a:p>
        </p:txBody>
      </p:sp>
      <p:sp>
        <p:nvSpPr>
          <p:cNvPr id="4" name="직사각형 3">
            <a:extLst>
              <a:ext uri="{FF2B5EF4-FFF2-40B4-BE49-F238E27FC236}">
                <a16:creationId xmlns:a16="http://schemas.microsoft.com/office/drawing/2014/main" id="{753D24FA-E552-D7D8-DEA1-55EE7981CF94}"/>
              </a:ext>
            </a:extLst>
          </p:cNvPr>
          <p:cNvSpPr/>
          <p:nvPr/>
        </p:nvSpPr>
        <p:spPr>
          <a:xfrm>
            <a:off x="905185" y="4380109"/>
            <a:ext cx="2019300" cy="1419168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>
                <a:solidFill>
                  <a:schemeClr val="tx1"/>
                </a:solidFill>
              </a:rPr>
              <a:t>Outputs</a:t>
            </a:r>
            <a:endParaRPr lang="ko-KR" altLang="en-US" sz="2400" dirty="0">
              <a:solidFill>
                <a:schemeClr val="tx1"/>
              </a:solidFill>
            </a:endParaRPr>
          </a:p>
        </p:txBody>
      </p:sp>
      <p:sp>
        <p:nvSpPr>
          <p:cNvPr id="5" name="직사각형 4">
            <a:extLst>
              <a:ext uri="{FF2B5EF4-FFF2-40B4-BE49-F238E27FC236}">
                <a16:creationId xmlns:a16="http://schemas.microsoft.com/office/drawing/2014/main" id="{F982BBE6-2F49-C047-48EB-3CB9A6731B67}"/>
              </a:ext>
            </a:extLst>
          </p:cNvPr>
          <p:cNvSpPr/>
          <p:nvPr/>
        </p:nvSpPr>
        <p:spPr>
          <a:xfrm>
            <a:off x="895350" y="6132476"/>
            <a:ext cx="2019300" cy="1576702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>
                <a:solidFill>
                  <a:schemeClr val="tx1"/>
                </a:solidFill>
              </a:rPr>
              <a:t>Activities</a:t>
            </a:r>
            <a:endParaRPr lang="ko-KR" altLang="en-US" sz="2400" dirty="0">
              <a:solidFill>
                <a:schemeClr val="tx1"/>
              </a:solidFill>
            </a:endParaRPr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CF62BA9A-8C1D-DD5A-D615-3D7D3CB94B7A}"/>
              </a:ext>
            </a:extLst>
          </p:cNvPr>
          <p:cNvSpPr/>
          <p:nvPr/>
        </p:nvSpPr>
        <p:spPr>
          <a:xfrm>
            <a:off x="905185" y="8090856"/>
            <a:ext cx="2019300" cy="127635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>
                <a:solidFill>
                  <a:schemeClr val="tx1"/>
                </a:solidFill>
              </a:rPr>
              <a:t>Barriers, Risks</a:t>
            </a:r>
          </a:p>
        </p:txBody>
      </p:sp>
      <p:sp>
        <p:nvSpPr>
          <p:cNvPr id="9" name="직사각형 8">
            <a:extLst>
              <a:ext uri="{FF2B5EF4-FFF2-40B4-BE49-F238E27FC236}">
                <a16:creationId xmlns:a16="http://schemas.microsoft.com/office/drawing/2014/main" id="{CEA87964-684A-2102-15FB-50515867EBEA}"/>
              </a:ext>
            </a:extLst>
          </p:cNvPr>
          <p:cNvSpPr/>
          <p:nvPr/>
        </p:nvSpPr>
        <p:spPr>
          <a:xfrm>
            <a:off x="895350" y="9812339"/>
            <a:ext cx="2019300" cy="1466850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dirty="0">
                <a:solidFill>
                  <a:schemeClr val="tx1"/>
                </a:solidFill>
              </a:rPr>
              <a:t>Assumptions</a:t>
            </a:r>
            <a:endParaRPr lang="ko-KR" altLang="en-US" sz="2400" dirty="0">
              <a:solidFill>
                <a:schemeClr val="tx1"/>
              </a:solidFill>
            </a:endParaRPr>
          </a:p>
        </p:txBody>
      </p:sp>
      <p:sp>
        <p:nvSpPr>
          <p:cNvPr id="21" name="직사각형 20">
            <a:extLst>
              <a:ext uri="{FF2B5EF4-FFF2-40B4-BE49-F238E27FC236}">
                <a16:creationId xmlns:a16="http://schemas.microsoft.com/office/drawing/2014/main" id="{D59067AF-D61D-E783-4E98-B14E562632F3}"/>
              </a:ext>
            </a:extLst>
          </p:cNvPr>
          <p:cNvSpPr/>
          <p:nvPr/>
        </p:nvSpPr>
        <p:spPr>
          <a:xfrm>
            <a:off x="3105150" y="9812339"/>
            <a:ext cx="18116550" cy="1466850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en-US" altLang="ko-KR" sz="160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26" name="직사각형 25">
            <a:extLst>
              <a:ext uri="{FF2B5EF4-FFF2-40B4-BE49-F238E27FC236}">
                <a16:creationId xmlns:a16="http://schemas.microsoft.com/office/drawing/2014/main" id="{19F5C5C8-4042-2C3C-DC48-697C53DCC301}"/>
              </a:ext>
            </a:extLst>
          </p:cNvPr>
          <p:cNvSpPr/>
          <p:nvPr/>
        </p:nvSpPr>
        <p:spPr>
          <a:xfrm>
            <a:off x="16878610" y="8090856"/>
            <a:ext cx="4371975" cy="1292349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200" dirty="0">
              <a:solidFill>
                <a:schemeClr val="tx1"/>
              </a:solidFill>
            </a:endParaRPr>
          </a:p>
        </p:txBody>
      </p:sp>
      <p:sp>
        <p:nvSpPr>
          <p:cNvPr id="27" name="직사각형 26">
            <a:extLst>
              <a:ext uri="{FF2B5EF4-FFF2-40B4-BE49-F238E27FC236}">
                <a16:creationId xmlns:a16="http://schemas.microsoft.com/office/drawing/2014/main" id="{0F961AB7-C272-BAC5-7D1C-DE096BCB8BFC}"/>
              </a:ext>
            </a:extLst>
          </p:cNvPr>
          <p:cNvSpPr/>
          <p:nvPr/>
        </p:nvSpPr>
        <p:spPr>
          <a:xfrm>
            <a:off x="12291342" y="8090856"/>
            <a:ext cx="4408780" cy="1292349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29" name="직사각형 28">
            <a:extLst>
              <a:ext uri="{FF2B5EF4-FFF2-40B4-BE49-F238E27FC236}">
                <a16:creationId xmlns:a16="http://schemas.microsoft.com/office/drawing/2014/main" id="{C4DD394C-4D5E-F19E-AC5D-F9684397C6A8}"/>
              </a:ext>
            </a:extLst>
          </p:cNvPr>
          <p:cNvSpPr/>
          <p:nvPr/>
        </p:nvSpPr>
        <p:spPr>
          <a:xfrm>
            <a:off x="3124200" y="1069031"/>
            <a:ext cx="18116550" cy="1143000"/>
          </a:xfrm>
          <a:prstGeom prst="rect">
            <a:avLst/>
          </a:prstGeom>
          <a:solidFill>
            <a:schemeClr val="accent4">
              <a:lumMod val="5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2400" dirty="0">
              <a:highlight>
                <a:srgbClr val="FFFF00"/>
              </a:highlight>
            </a:endParaRPr>
          </a:p>
        </p:txBody>
      </p:sp>
      <p:sp>
        <p:nvSpPr>
          <p:cNvPr id="40" name="직사각형 39">
            <a:extLst>
              <a:ext uri="{FF2B5EF4-FFF2-40B4-BE49-F238E27FC236}">
                <a16:creationId xmlns:a16="http://schemas.microsoft.com/office/drawing/2014/main" id="{438B6BD2-80B4-44E8-11F9-59893BE95FB2}"/>
              </a:ext>
            </a:extLst>
          </p:cNvPr>
          <p:cNvSpPr/>
          <p:nvPr/>
        </p:nvSpPr>
        <p:spPr>
          <a:xfrm>
            <a:off x="15444995" y="4380109"/>
            <a:ext cx="2776538" cy="1419166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42" name="직사각형 41">
            <a:extLst>
              <a:ext uri="{FF2B5EF4-FFF2-40B4-BE49-F238E27FC236}">
                <a16:creationId xmlns:a16="http://schemas.microsoft.com/office/drawing/2014/main" id="{98ACE164-C436-27C4-7518-D57F5AA1E137}"/>
              </a:ext>
            </a:extLst>
          </p:cNvPr>
          <p:cNvSpPr/>
          <p:nvPr/>
        </p:nvSpPr>
        <p:spPr>
          <a:xfrm>
            <a:off x="12422628" y="4380109"/>
            <a:ext cx="2776538" cy="1419166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43" name="직사각형 42">
            <a:extLst>
              <a:ext uri="{FF2B5EF4-FFF2-40B4-BE49-F238E27FC236}">
                <a16:creationId xmlns:a16="http://schemas.microsoft.com/office/drawing/2014/main" id="{7018321C-3B53-7EAF-B174-DDE25A64B417}"/>
              </a:ext>
            </a:extLst>
          </p:cNvPr>
          <p:cNvSpPr/>
          <p:nvPr/>
        </p:nvSpPr>
        <p:spPr>
          <a:xfrm>
            <a:off x="9400261" y="4380109"/>
            <a:ext cx="2776538" cy="1432279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44" name="직사각형 43">
            <a:extLst>
              <a:ext uri="{FF2B5EF4-FFF2-40B4-BE49-F238E27FC236}">
                <a16:creationId xmlns:a16="http://schemas.microsoft.com/office/drawing/2014/main" id="{9F2CC959-675A-1289-FD77-2D85071BE217}"/>
              </a:ext>
            </a:extLst>
          </p:cNvPr>
          <p:cNvSpPr/>
          <p:nvPr/>
        </p:nvSpPr>
        <p:spPr>
          <a:xfrm>
            <a:off x="6377894" y="4380109"/>
            <a:ext cx="2776538" cy="1419166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45" name="직사각형 44">
            <a:extLst>
              <a:ext uri="{FF2B5EF4-FFF2-40B4-BE49-F238E27FC236}">
                <a16:creationId xmlns:a16="http://schemas.microsoft.com/office/drawing/2014/main" id="{7E81C19A-7E08-84FA-3136-8FFF86180A93}"/>
              </a:ext>
            </a:extLst>
          </p:cNvPr>
          <p:cNvSpPr/>
          <p:nvPr/>
        </p:nvSpPr>
        <p:spPr>
          <a:xfrm>
            <a:off x="3154512" y="4380109"/>
            <a:ext cx="2977553" cy="1419166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dirty="0">
              <a:solidFill>
                <a:schemeClr val="tx1"/>
              </a:solidFill>
            </a:endParaRPr>
          </a:p>
        </p:txBody>
      </p:sp>
      <p:sp>
        <p:nvSpPr>
          <p:cNvPr id="51" name="직사각형 50">
            <a:extLst>
              <a:ext uri="{FF2B5EF4-FFF2-40B4-BE49-F238E27FC236}">
                <a16:creationId xmlns:a16="http://schemas.microsoft.com/office/drawing/2014/main" id="{57CA3785-9104-824C-4F15-6DF62A73E550}"/>
              </a:ext>
            </a:extLst>
          </p:cNvPr>
          <p:cNvSpPr/>
          <p:nvPr/>
        </p:nvSpPr>
        <p:spPr>
          <a:xfrm>
            <a:off x="16878610" y="6122243"/>
            <a:ext cx="4343090" cy="151753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ko-KR" altLang="en-US" sz="1600" dirty="0">
              <a:solidFill>
                <a:schemeClr val="tx1"/>
              </a:solidFill>
            </a:endParaRPr>
          </a:p>
        </p:txBody>
      </p:sp>
      <p:sp>
        <p:nvSpPr>
          <p:cNvPr id="141" name="직사각형 140">
            <a:extLst>
              <a:ext uri="{FF2B5EF4-FFF2-40B4-BE49-F238E27FC236}">
                <a16:creationId xmlns:a16="http://schemas.microsoft.com/office/drawing/2014/main" id="{C768E296-73BE-C40A-2F01-D9616B6DA192}"/>
              </a:ext>
            </a:extLst>
          </p:cNvPr>
          <p:cNvSpPr/>
          <p:nvPr/>
        </p:nvSpPr>
        <p:spPr>
          <a:xfrm>
            <a:off x="3124200" y="2584077"/>
            <a:ext cx="4460900" cy="146685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600" dirty="0"/>
          </a:p>
        </p:txBody>
      </p:sp>
      <p:sp>
        <p:nvSpPr>
          <p:cNvPr id="142" name="직사각형 141">
            <a:extLst>
              <a:ext uri="{FF2B5EF4-FFF2-40B4-BE49-F238E27FC236}">
                <a16:creationId xmlns:a16="http://schemas.microsoft.com/office/drawing/2014/main" id="{BA44D51F-403D-4E54-F299-D328BDE16C7B}"/>
              </a:ext>
            </a:extLst>
          </p:cNvPr>
          <p:cNvSpPr/>
          <p:nvPr/>
        </p:nvSpPr>
        <p:spPr>
          <a:xfrm>
            <a:off x="7751737" y="2584077"/>
            <a:ext cx="4460900" cy="146685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600" dirty="0"/>
          </a:p>
        </p:txBody>
      </p:sp>
      <p:sp>
        <p:nvSpPr>
          <p:cNvPr id="143" name="직사각형 142">
            <a:extLst>
              <a:ext uri="{FF2B5EF4-FFF2-40B4-BE49-F238E27FC236}">
                <a16:creationId xmlns:a16="http://schemas.microsoft.com/office/drawing/2014/main" id="{3008E752-C042-9F7F-9641-BCD4C2E22685}"/>
              </a:ext>
            </a:extLst>
          </p:cNvPr>
          <p:cNvSpPr/>
          <p:nvPr/>
        </p:nvSpPr>
        <p:spPr>
          <a:xfrm>
            <a:off x="12379274" y="2584077"/>
            <a:ext cx="4460900" cy="146685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600" dirty="0"/>
          </a:p>
        </p:txBody>
      </p:sp>
      <p:sp>
        <p:nvSpPr>
          <p:cNvPr id="144" name="직사각형 143">
            <a:extLst>
              <a:ext uri="{FF2B5EF4-FFF2-40B4-BE49-F238E27FC236}">
                <a16:creationId xmlns:a16="http://schemas.microsoft.com/office/drawing/2014/main" id="{6DEB3570-5C11-B4A6-E8FA-55D23AD8369F}"/>
              </a:ext>
            </a:extLst>
          </p:cNvPr>
          <p:cNvSpPr/>
          <p:nvPr/>
        </p:nvSpPr>
        <p:spPr>
          <a:xfrm>
            <a:off x="17006812" y="2584077"/>
            <a:ext cx="4208020" cy="146685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600" dirty="0"/>
          </a:p>
        </p:txBody>
      </p:sp>
      <p:sp>
        <p:nvSpPr>
          <p:cNvPr id="6" name="직사각형 5">
            <a:extLst>
              <a:ext uri="{FF2B5EF4-FFF2-40B4-BE49-F238E27FC236}">
                <a16:creationId xmlns:a16="http://schemas.microsoft.com/office/drawing/2014/main" id="{0A4E8000-147E-2E86-4A04-7F87892FFD97}"/>
              </a:ext>
            </a:extLst>
          </p:cNvPr>
          <p:cNvSpPr/>
          <p:nvPr/>
        </p:nvSpPr>
        <p:spPr>
          <a:xfrm>
            <a:off x="18467360" y="4380109"/>
            <a:ext cx="2776538" cy="1419166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87" name="직사각형 86">
            <a:extLst>
              <a:ext uri="{FF2B5EF4-FFF2-40B4-BE49-F238E27FC236}">
                <a16:creationId xmlns:a16="http://schemas.microsoft.com/office/drawing/2014/main" id="{290E2A29-E8F4-4646-9651-8F8171D8EBDB}"/>
              </a:ext>
            </a:extLst>
          </p:cNvPr>
          <p:cNvSpPr/>
          <p:nvPr/>
        </p:nvSpPr>
        <p:spPr>
          <a:xfrm>
            <a:off x="7740879" y="8090856"/>
            <a:ext cx="4371975" cy="1292349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200" dirty="0">
              <a:solidFill>
                <a:schemeClr val="tx1"/>
              </a:solidFill>
            </a:endParaRPr>
          </a:p>
        </p:txBody>
      </p:sp>
      <p:sp>
        <p:nvSpPr>
          <p:cNvPr id="88" name="직사각형 87">
            <a:extLst>
              <a:ext uri="{FF2B5EF4-FFF2-40B4-BE49-F238E27FC236}">
                <a16:creationId xmlns:a16="http://schemas.microsoft.com/office/drawing/2014/main" id="{4E7C69CE-61FA-4F3D-A453-DA6F25B45C6F}"/>
              </a:ext>
            </a:extLst>
          </p:cNvPr>
          <p:cNvSpPr/>
          <p:nvPr/>
        </p:nvSpPr>
        <p:spPr>
          <a:xfrm>
            <a:off x="3153611" y="8090856"/>
            <a:ext cx="4408780" cy="1292349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89" name="직사각형 88">
            <a:extLst>
              <a:ext uri="{FF2B5EF4-FFF2-40B4-BE49-F238E27FC236}">
                <a16:creationId xmlns:a16="http://schemas.microsoft.com/office/drawing/2014/main" id="{6311848C-C8F6-4EE7-95AE-7BA7DF8FF242}"/>
              </a:ext>
            </a:extLst>
          </p:cNvPr>
          <p:cNvSpPr/>
          <p:nvPr/>
        </p:nvSpPr>
        <p:spPr>
          <a:xfrm>
            <a:off x="12344499" y="6122242"/>
            <a:ext cx="4343090" cy="151753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ko-KR" altLang="en-US" sz="1600" dirty="0">
              <a:solidFill>
                <a:schemeClr val="tx1"/>
              </a:solidFill>
            </a:endParaRPr>
          </a:p>
        </p:txBody>
      </p:sp>
      <p:sp>
        <p:nvSpPr>
          <p:cNvPr id="90" name="직사각형 89">
            <a:extLst>
              <a:ext uri="{FF2B5EF4-FFF2-40B4-BE49-F238E27FC236}">
                <a16:creationId xmlns:a16="http://schemas.microsoft.com/office/drawing/2014/main" id="{3B525B43-C5E2-4C2B-9EB9-3BF7BF4005EB}"/>
              </a:ext>
            </a:extLst>
          </p:cNvPr>
          <p:cNvSpPr/>
          <p:nvPr/>
        </p:nvSpPr>
        <p:spPr>
          <a:xfrm>
            <a:off x="7739584" y="6122241"/>
            <a:ext cx="4413893" cy="151753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ko-KR" altLang="en-US" sz="1600" dirty="0">
              <a:solidFill>
                <a:schemeClr val="tx1"/>
              </a:solidFill>
            </a:endParaRPr>
          </a:p>
        </p:txBody>
      </p:sp>
      <p:sp>
        <p:nvSpPr>
          <p:cNvPr id="91" name="직사각형 90">
            <a:extLst>
              <a:ext uri="{FF2B5EF4-FFF2-40B4-BE49-F238E27FC236}">
                <a16:creationId xmlns:a16="http://schemas.microsoft.com/office/drawing/2014/main" id="{78E4DDD5-BA5C-4A52-84FC-F935A4BC328F}"/>
              </a:ext>
            </a:extLst>
          </p:cNvPr>
          <p:cNvSpPr/>
          <p:nvPr/>
        </p:nvSpPr>
        <p:spPr>
          <a:xfrm>
            <a:off x="3134669" y="6122240"/>
            <a:ext cx="4413893" cy="151753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ko-KR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62822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1216</TotalTime>
  <Words>12</Words>
  <Application>Microsoft Office PowerPoint</Application>
  <PresentationFormat>사용자 지정</PresentationFormat>
  <Paragraphs>8</Paragraphs>
  <Slides>1</Slides>
  <Notes>1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맑은 고딕</vt:lpstr>
      <vt:lpstr>Office 테마</vt:lpstr>
      <vt:lpstr>PowerPoint 프레젠테이션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Jinjoo Kim</dc:creator>
  <cp:lastModifiedBy>USER</cp:lastModifiedBy>
  <cp:revision>32</cp:revision>
  <dcterms:created xsi:type="dcterms:W3CDTF">2024-10-04T00:46:42Z</dcterms:created>
  <dcterms:modified xsi:type="dcterms:W3CDTF">2025-01-21T04:46:18Z</dcterms:modified>
</cp:coreProperties>
</file>

<file path=docProps/thumbnail.jpeg>
</file>